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2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E51E4-AD14-44DF-944A-E03CA30C5854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128B0-7972-4056-B7C5-E4FC3E3924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612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128B0-7972-4056-B7C5-E4FC3E39244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85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224E20-B18D-404B-E6FB-2B65797B5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1202B3-250D-518F-623F-6BCFA7073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216392-CDA5-703E-FA21-571E0BDBD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6FF5E-70C8-4A08-91E1-2EAE93F544C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1BDED9-9874-EB54-1148-32F0D1BAD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AE1AF-8617-CBE0-959E-149BC225A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AAAE-28CE-42B1-8274-F8874E0257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917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9A443-0C2C-DDC6-C772-6BFE73A6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3BE2A8-6BEF-CC27-CD27-B5C40AA06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486078-0D85-EED0-F81D-439884033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6FF5E-70C8-4A08-91E1-2EAE93F544C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EBA25B-313D-A6C4-AA12-07313DCAA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4BDB4-7679-AE51-AC4B-E5EB7B24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AAAE-28CE-42B1-8274-F8874E0257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0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546A6BA-816E-DB1B-D882-64AC069CC5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E40E9C-07BA-BDDF-AE63-C4F18638A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FBDDAE-17B6-1A4A-7436-9F11B9703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6FF5E-70C8-4A08-91E1-2EAE93F544C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6AF98D-7E33-3360-13E7-9A58DE1FC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B8BB6E-1F73-CA37-7F75-1513F5E4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AAAE-28CE-42B1-8274-F8874E0257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689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9246A5-89C6-E23F-E722-D459CDA29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A9C0AA-61E9-5C4B-ED94-FA0B3D23B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DE485A-B1E1-4524-CDA9-5634C474F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6FF5E-70C8-4A08-91E1-2EAE93F544C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5292A8-302D-EBA2-5F38-EE0240B40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9742C2-445A-95D9-C175-52EDD3B5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AAAE-28CE-42B1-8274-F8874E0257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04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85B33-2598-4C5D-0F7C-A79B8B5CE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E3EB40-06BA-0DD8-7ED3-0479A2132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DC3401-200B-8179-8655-D17255812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6FF5E-70C8-4A08-91E1-2EAE93F544C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9B245B-8655-F9A3-D391-B47F5BF17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0512E8-E2A1-64D3-C906-7D5019306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AAAE-28CE-42B1-8274-F8874E0257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99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90D38-6EA2-705C-FD81-E6149BE2B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1A36B-AC84-C967-A1A0-4659C74BF8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DE7D91-DEFD-4AD3-62DA-6BA7E725C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B80F5D-3FB6-FAA1-3924-69F3D36D4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6FF5E-70C8-4A08-91E1-2EAE93F544C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5A8DE4-0A36-1491-676B-B12A03A47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17F1F1-896A-DDAC-01F4-EA0042010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AAAE-28CE-42B1-8274-F8874E0257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303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A5F296-5BED-2FE3-9136-6C51BAAAB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4BB988-B89C-8FE1-FEEB-9C0410E08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8BA3CE-2E0D-2021-39E8-2D531AF11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5DCBFD-3514-F383-B1F0-EB5221B93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63BE0E-C86A-A037-B084-7898155B37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A96118-329F-F628-B10B-41F3FF1B6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6FF5E-70C8-4A08-91E1-2EAE93F544C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FFE80AA-F917-0FD9-0CDC-62FD6E6F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571148A-FF12-4309-92A3-3F984EEC9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AAAE-28CE-42B1-8274-F8874E0257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42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AE988-A3DB-53F9-FA3C-B1C724C0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95E740-185B-0221-4C55-9B4672C09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6FF5E-70C8-4A08-91E1-2EAE93F544C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10A73E-8B5E-7FE3-9BA1-516D4EA4B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0A8B53-BD2E-37EE-F763-1B4A0405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AAAE-28CE-42B1-8274-F8874E0257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915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5A4295-AB03-F093-59C7-EABCD6271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6FF5E-70C8-4A08-91E1-2EAE93F544C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53B87E-7991-1445-885D-BDBD4E12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97ACB1-6FC9-1B6A-0EA7-7BA2F8DF4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AAAE-28CE-42B1-8274-F8874E0257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075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BC582-F266-2277-AD03-B89E35B4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F2A86-4B68-B320-0C44-DFFC7E793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40F26D-C35D-52F6-D183-71726D6FF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D5C9B2-2C78-FA6E-D065-57DC5769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6FF5E-70C8-4A08-91E1-2EAE93F544C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E785FE-5AD5-C0B7-5852-476F26657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4376B4-002D-611B-DBF2-A464E5E24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AAAE-28CE-42B1-8274-F8874E0257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82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E2577-725E-85C9-5584-2E48ED438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D1FB4F-A794-1DE2-7EB2-AC86DAD218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9B2E26-FB57-ECD8-133F-7E035EF03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A7F186-7E4F-FA14-DDED-BCF740D6E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6FF5E-70C8-4A08-91E1-2EAE93F544C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F05E30-E11B-848B-C24D-231A03326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4EA13F-D921-F731-3D95-424B49C7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AAAE-28CE-42B1-8274-F8874E0257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68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F073249-CDFC-EAB4-E627-16D4927D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C0D8E8-260E-CFD9-1C36-C63F8F1E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B9E8C8-A83E-F385-20E0-4FFAD738BC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6FF5E-70C8-4A08-91E1-2EAE93F544C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317073-CA8F-3B18-F71A-551E22BF7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449833-C6B5-4158-78D6-77999E2F2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DAAAE-28CE-42B1-8274-F8874E0257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3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jp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762CC9E-09F9-FDBE-C0EE-45DB3041A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9" y="90055"/>
            <a:ext cx="2455304" cy="15383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243D0F-982E-60D5-4C06-BCA6D87CF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938" y="-12716"/>
            <a:ext cx="2903397" cy="17731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6B9D351-D533-9298-7F78-FECC9179F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977" y="90055"/>
            <a:ext cx="2594369" cy="6671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2F7D3F2-0436-F137-8FA9-73A7D91E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977" y="979814"/>
            <a:ext cx="1954572" cy="132442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5D1074C-0935-10D1-D802-FEFD03C12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5023" y="0"/>
            <a:ext cx="3180349" cy="209873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5EA3365-C5AA-EF8C-72D2-3E7A7F6EFB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618" y="1865383"/>
            <a:ext cx="3193473" cy="95396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CA7E6A3-DBB8-A98B-1F69-D415A2295A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7904" y="1828008"/>
            <a:ext cx="2363979" cy="13646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53519C2-4661-90DD-DE16-A3DD877E30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3097" y="2304242"/>
            <a:ext cx="2348345" cy="116225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85B3C1A-3ACC-29CD-33CB-BBBF1F96B0E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631"/>
          <a:stretch/>
        </p:blipFill>
        <p:spPr>
          <a:xfrm>
            <a:off x="175851" y="2945805"/>
            <a:ext cx="2638026" cy="174152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872FEDC-5040-6DE6-DCF1-C4C5E4233B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94504" y="3216070"/>
            <a:ext cx="2358263" cy="192334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D1E98D6-DD16-CACA-2953-A3FA38CECF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6429" y="3450501"/>
            <a:ext cx="2429549" cy="156301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15797496-99E9-EA5D-C67D-EBDBFDF908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01353" y="4789306"/>
            <a:ext cx="3223291" cy="204184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F070907E-7BF3-9433-97CB-1A64F8CDE2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38091" y="4612756"/>
            <a:ext cx="3153284" cy="217146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73D81DF-B659-2795-A81C-932274BF65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4622" y="5116479"/>
            <a:ext cx="2638026" cy="174152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4A24B434-595D-57CE-9BE4-4AC2400031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11987" y="2327257"/>
            <a:ext cx="3612518" cy="264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78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33A2749D-9BC9-C4A2-7E88-EF3E87D20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3447"/>
            <a:ext cx="4304124" cy="26996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4C380C-D5D9-DFAB-B501-0C5ACF3C0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123" y="72571"/>
            <a:ext cx="4167323" cy="24311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6C7417-D0D1-CA6B-CFE2-0847746DC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45" y="2499210"/>
            <a:ext cx="3577100" cy="23224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FC2D44-02FA-3931-3C55-D055FA684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267" y="-1"/>
            <a:ext cx="2787778" cy="24311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428B85-63DA-6DD9-8717-5C79A8D14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602" y="4490652"/>
            <a:ext cx="3043856" cy="21982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C4E4A2D-5690-0DF4-49A0-B5470FD40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904" y="2619732"/>
            <a:ext cx="4174922" cy="212268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6820FA5-0E46-D56A-A256-A1A9488CF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4904" y="4742414"/>
            <a:ext cx="4304123" cy="16947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4EC8873-1AF8-9AC5-B521-49F9AC78C3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2963" y="2619732"/>
            <a:ext cx="4246350" cy="187212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531DC1F-C26F-D4C6-8F36-16FC773EEF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382" y="4821688"/>
            <a:ext cx="3632963" cy="199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59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DCEC4-0B91-39EF-9E6E-AD67AF02C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98" y="105047"/>
            <a:ext cx="3051235" cy="384629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trail-and-error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71690D-D709-90D0-3CF6-52D49238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9" y="545995"/>
            <a:ext cx="3509313" cy="22569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FA54E4-AB45-1F15-717F-8C21A3AA3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037" y="124386"/>
            <a:ext cx="3356188" cy="23140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765745-54BD-F4AA-EFE0-12E0E4E3C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255" y="124386"/>
            <a:ext cx="4405745" cy="17179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554650-1880-5ACA-C712-FFD0079C7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12" y="2966225"/>
            <a:ext cx="3027119" cy="1941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D21ECC7-3045-4AD5-EAF1-B7B4AB814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198" y="3065265"/>
            <a:ext cx="4107542" cy="12623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EDB8DBE-DB2D-6EB5-0391-B9D4A81B5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6400" y="1842349"/>
            <a:ext cx="4107543" cy="19212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ABAA56-4B25-A82F-5C7B-7AC3D486DD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583" y="4954519"/>
            <a:ext cx="3536601" cy="16751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F6C3F2-3ED7-8DAA-E1FB-4624FBFA9C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6828" y="4429600"/>
            <a:ext cx="2888882" cy="19887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9B9D950-2789-C9D9-980B-DE155CED09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648349" y="4129687"/>
            <a:ext cx="4667149" cy="22886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E3D174C-D57B-2098-1BD2-39680C9AA4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255" y="4129687"/>
            <a:ext cx="3958118" cy="194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2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B49974-27BA-574E-23B8-46748FCB5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" y="-27938"/>
            <a:ext cx="3868377" cy="23578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5DB1D7-AF06-1DA4-AEC7-02E3D8AEA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30" y="14221"/>
            <a:ext cx="4445735" cy="20849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9497CF-3366-91FB-1044-FFFB425F4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0" y="2435265"/>
            <a:ext cx="3484328" cy="23578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321293-2793-5F21-2609-B1A45EDF5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617" y="2022423"/>
            <a:ext cx="6165669" cy="8256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1D1E7C-E981-133F-7A0E-B83E4A5A1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1900" y="230105"/>
            <a:ext cx="2522930" cy="15791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A12649-40E3-4163-E675-793BFD881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8182" y="2870704"/>
            <a:ext cx="3632516" cy="241009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761EF1-C697-1B0D-B99D-55BCCA8F41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7317" y="4380268"/>
            <a:ext cx="3728794" cy="266158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4FA101B-2CF4-A2D5-FC6D-8A6BA8AA89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999" y="4421484"/>
            <a:ext cx="3683731" cy="243651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19E71AF-F076-5EF8-5766-07F910D3D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8236" y="3283385"/>
            <a:ext cx="4316279" cy="176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81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80F555C-6D96-10B1-05D1-FEF35464D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47" y="182879"/>
            <a:ext cx="3995354" cy="26386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AF25F7-A9AA-B93F-4AB6-2F00E3300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253" y="-439679"/>
            <a:ext cx="4474888" cy="27693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C23FEF-CB5D-365B-842B-E2C65BDD3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52" y="2975841"/>
            <a:ext cx="3696789" cy="18781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A92374F-A31E-4CBD-C5BE-8D69D2EA2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9612" y="2450108"/>
            <a:ext cx="3748019" cy="20226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03FDE1C-A6CD-51A9-8B4B-313486E765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81" y="4865833"/>
            <a:ext cx="4454434" cy="18741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D3EE72D-A54C-2CEC-BBAE-85A4D2342E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0141" y="-439679"/>
            <a:ext cx="3712342" cy="237339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5C6DBDD-830F-4A63-7790-37687B37AF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6578" y="2003365"/>
            <a:ext cx="3210290" cy="145533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61C2B81-B08A-3A58-5E95-F3993207A0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2901" y="4972478"/>
            <a:ext cx="3115491" cy="161850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92B0B40-BAA4-F082-5703-198A75007F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4120" y="4716849"/>
            <a:ext cx="3511739" cy="193902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777C250-F4BD-558F-5D7C-DC721CE1D1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7881" y="3610665"/>
            <a:ext cx="4225238" cy="17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2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E08577-BAB2-539D-4C28-44F4F724D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81" y="90791"/>
            <a:ext cx="4253119" cy="29593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058FBD-9C69-13D9-B0AB-13AE4FBC4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56" y="182879"/>
            <a:ext cx="3674397" cy="25864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E0EF9F-4F9C-7C7A-5C39-67C399B90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18" y="3291841"/>
            <a:ext cx="3186054" cy="16590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53179B-A48F-BD5D-D4EA-431342E8F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242" y="182879"/>
            <a:ext cx="3791758" cy="23807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B2B4E3C-33CE-3710-04EC-F66E380EE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329" y="5090249"/>
            <a:ext cx="3288237" cy="15848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4BD946-AA31-C711-F898-5DECFB26B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0566" y="3291841"/>
            <a:ext cx="2248409" cy="25864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3C390A-E54E-D7A4-02E0-28F2FB0DB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4005" y="3010991"/>
            <a:ext cx="2957118" cy="19070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B45BC31-0F72-97BE-79A8-BFAE68D283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9677" y="5021704"/>
            <a:ext cx="2450566" cy="183629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1655805-2B66-7530-0D69-D80143CDC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3975" y="2769326"/>
            <a:ext cx="3120018" cy="195376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E9CD728-146F-A194-A89D-4AD4EDE238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6153" y="4735414"/>
            <a:ext cx="2672143" cy="203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2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B1992E-A3E3-79F4-3B38-D46E765D2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16" y="162018"/>
            <a:ext cx="2196227" cy="16341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9F05D2-D8EA-C894-BCEE-F6E51460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269" y="444941"/>
            <a:ext cx="2880360" cy="12351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C5F3D8-CF32-59DE-840D-7F69115E7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2037805"/>
            <a:ext cx="4570713" cy="13911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92CC65-067A-37FF-BA26-338D01F80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0" y="3552288"/>
            <a:ext cx="3912326" cy="18822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BB11B36-D665-D7FF-9640-F94CF7EDF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864" y="122092"/>
            <a:ext cx="4174310" cy="147071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B9ACB39-FC77-B67C-5A79-679724525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5992" y="1721521"/>
            <a:ext cx="4615237" cy="13282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CD43A9-6802-1534-C4F0-E7080B528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514" y="2969260"/>
            <a:ext cx="4660991" cy="14411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62C7A8-9CA1-3522-C6A6-BDE174F342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916" y="3380335"/>
            <a:ext cx="3094008" cy="15819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3B81DB-370A-C559-E8B9-A1CCEFF264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368701"/>
            <a:ext cx="3387306" cy="14263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AED2B2E-9009-B72A-40AD-013FE0A539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2566" y="4426249"/>
            <a:ext cx="3515983" cy="234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1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2</Words>
  <Application>Microsoft Office PowerPoint</Application>
  <PresentationFormat>宽屏</PresentationFormat>
  <Paragraphs>2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trail-and-error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Frank Xiang</dc:creator>
  <cp:lastModifiedBy>Frank Xiang</cp:lastModifiedBy>
  <cp:revision>18</cp:revision>
  <dcterms:created xsi:type="dcterms:W3CDTF">2024-04-16T05:26:22Z</dcterms:created>
  <dcterms:modified xsi:type="dcterms:W3CDTF">2024-04-16T11:58:14Z</dcterms:modified>
</cp:coreProperties>
</file>